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5" r:id="rId1"/>
  </p:sldMasterIdLst>
  <p:notesMasterIdLst>
    <p:notesMasterId r:id="rId2"/>
  </p:notesMasterIdLst>
  <p:sldIdLst>
    <p:sldId id="266" r:id="rId3"/>
    <p:sldId id="264" r:id="rId4"/>
    <p:sldId id="260" r:id="rId5"/>
    <p:sldId id="349" r:id="rId6"/>
    <p:sldId id="277" r:id="rId7"/>
    <p:sldId id="27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278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29" r:id="rId34"/>
    <p:sldId id="374" r:id="rId35"/>
    <p:sldId id="276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E1B26AAC-3C6F-4996-B3B3-119D319AF789}" name="기본 구역">
          <p14:sldIdLst/>
        </p14:section>
        <p14:section id="{EE2B2F14-9BF9-49E6-9352-DEC195CC4171}" name="심플 스타일">
          <p14:sldIdLst>
            <p14:sldId id="266"/>
            <p14:sldId id="264"/>
            <p14:sldId id="260"/>
            <p14:sldId id="349"/>
            <p14:sldId id="277"/>
            <p14:sldId id="27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278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29"/>
            <p14:sldId id="374"/>
          </p14:sldIdLst>
        </p14:section>
        <p14:section id="{D08A8CBA-0251-4FF3-94DD-600A6C87BD3F}" name="아날로그 스타일">
          <p14:sldIdLst>
            <p14:sldId id="276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1458" autoAdjust="0"/>
    <p:restoredTop sz="95214" autoAdjust="0"/>
  </p:normalViewPr>
  <p:slideViewPr>
    <p:cSldViewPr snapToGrid="0">
      <p:cViewPr varScale="1">
        <p:scale>
          <a:sx n="100" d="100"/>
          <a:sy n="100" d="100"/>
        </p:scale>
        <p:origin x="154" y="67"/>
      </p:cViewPr>
      <p:guideLst>
        <p:guide orient="horz" pos="2182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presProps" Target="presProps.xml"  /><Relationship Id="rId38" Type="http://schemas.openxmlformats.org/officeDocument/2006/relationships/viewProps" Target="viewProps.xml"  /><Relationship Id="rId39" Type="http://schemas.openxmlformats.org/officeDocument/2006/relationships/theme" Target="theme/theme1.xml"  /><Relationship Id="rId4" Type="http://schemas.openxmlformats.org/officeDocument/2006/relationships/slide" Target="slides/slide2.xml"  /><Relationship Id="rId40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4B498EC-5F8C-479C-992F-310D11786829}" type="datetime1">
              <a:rPr lang="ko-KR" altLang="en-US"/>
              <a:pPr lvl="0">
                <a:defRPr/>
              </a:pPr>
              <a:t>2021-10-19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2FDD2D9-439A-47ED-927A-AE9C9782E27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2521006" y="3044279"/>
            <a:ext cx="76658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0" i="0" dirty="0">
                <a:solidFill>
                  <a:srgbClr val="2D3B45"/>
                </a:solidFill>
                <a:effectLst/>
                <a:latin typeface="Noto Sans" panose="020B0502040204020203" pitchFamily="34" charset="0"/>
              </a:rPr>
              <a:t>항공기예약시스템 </a:t>
            </a:r>
            <a:r>
              <a:rPr lang="ko-KR" altLang="en-US" sz="4400" b="0" i="0" dirty="0">
                <a:solidFill>
                  <a:srgbClr val="2D3B45"/>
                </a:solidFill>
                <a:effectLst/>
                <a:latin typeface="LatoWeb"/>
              </a:rPr>
              <a:t>화면설계서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00EC2-FFBB-419E-8B9A-CD8CAE2A6CAD}"/>
              </a:ext>
            </a:extLst>
          </p:cNvPr>
          <p:cNvSpPr txBox="1"/>
          <p:nvPr/>
        </p:nvSpPr>
        <p:spPr>
          <a:xfrm>
            <a:off x="7986497" y="5366901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0" i="0" dirty="0">
                <a:solidFill>
                  <a:srgbClr val="2D3B45"/>
                </a:solidFill>
                <a:effectLst/>
                <a:latin typeface="LatoWeb"/>
              </a:rPr>
              <a:t>윤경수</a:t>
            </a:r>
            <a:r>
              <a:rPr lang="en-US" altLang="ko-KR" sz="2800" b="0" i="0" dirty="0">
                <a:solidFill>
                  <a:srgbClr val="2D3B45"/>
                </a:solidFill>
                <a:effectLst/>
                <a:latin typeface="LatoWeb"/>
              </a:rPr>
              <a:t>, </a:t>
            </a:r>
            <a:r>
              <a:rPr lang="ko-KR" altLang="en-US" sz="2800" b="0" i="0" dirty="0">
                <a:solidFill>
                  <a:srgbClr val="2D3B45"/>
                </a:solidFill>
                <a:effectLst/>
                <a:latin typeface="LatoWeb"/>
              </a:rPr>
              <a:t>주연하</a:t>
            </a:r>
            <a:r>
              <a:rPr lang="en-US" altLang="ko-KR" sz="2800" b="0" i="0" dirty="0">
                <a:solidFill>
                  <a:srgbClr val="2D3B45"/>
                </a:solidFill>
                <a:effectLst/>
                <a:latin typeface="LatoWeb"/>
              </a:rPr>
              <a:t>, </a:t>
            </a:r>
            <a:r>
              <a:rPr lang="ko-KR" altLang="en-US" sz="2800" b="0" i="0" dirty="0" err="1">
                <a:solidFill>
                  <a:srgbClr val="2D3B45"/>
                </a:solidFill>
                <a:effectLst/>
                <a:latin typeface="LatoWeb"/>
              </a:rPr>
              <a:t>박규민</a:t>
            </a:r>
            <a:endParaRPr lang="ko-KR" altLang="en-US" sz="2800" b="0" i="0" dirty="0">
              <a:solidFill>
                <a:srgbClr val="2D3B45"/>
              </a:solidFill>
              <a:effectLst/>
              <a:latin typeface="LatoWeb"/>
            </a:endParaRPr>
          </a:p>
        </p:txBody>
      </p:sp>
    </p:spTree>
    <p:extLst>
      <p:ext uri="{BB962C8B-B14F-4D97-AF65-F5344CB8AC3E}">
        <p14:creationId xmlns:p14="http://schemas.microsoft.com/office/powerpoint/2010/main" val="38631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135049" y="194010"/>
            <a:ext cx="3921901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BankInfo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2758" y="771466"/>
            <a:ext cx="4926484" cy="5964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692262" y="137981"/>
            <a:ext cx="2807476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card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71600" y="765573"/>
            <a:ext cx="6048798" cy="59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534023" y="175334"/>
            <a:ext cx="3123953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client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63235" y="719044"/>
            <a:ext cx="5465530" cy="59521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534023" y="175333"/>
            <a:ext cx="3123953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client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9513" y="789361"/>
            <a:ext cx="4912973" cy="5951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534023" y="156657"/>
            <a:ext cx="3123953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client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33713" y="864533"/>
            <a:ext cx="6124574" cy="5353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172073" y="165995"/>
            <a:ext cx="3847853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manager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17304" y="778248"/>
            <a:ext cx="5357390" cy="5899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172073" y="165995"/>
            <a:ext cx="3847853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manager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90962" y="1835523"/>
            <a:ext cx="4410075" cy="251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3707191" y="156656"/>
            <a:ext cx="4777617" cy="57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paymentInfo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05804" y="784972"/>
            <a:ext cx="4980391" cy="6073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3707191" y="156656"/>
            <a:ext cx="4777617" cy="57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PointInfo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66657" y="711290"/>
            <a:ext cx="4858683" cy="6028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3707191" y="156656"/>
            <a:ext cx="4777617" cy="57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PointInfo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62325" y="1023937"/>
            <a:ext cx="5467350" cy="4810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  <a:endParaRPr lang="ko-KR" altLang="en-US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 rot="0">
            <a:off x="1007259" y="2670422"/>
            <a:ext cx="9771231" cy="451873"/>
            <a:chOff x="1007259" y="2450771"/>
            <a:chExt cx="9771231" cy="451873"/>
          </a:xfrm>
        </p:grpSpPr>
        <p:sp>
          <p:nvSpPr>
            <p:cNvPr id="10" name="TextBox 9"/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02294" y="2450771"/>
              <a:ext cx="9176196" cy="4518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화면설계서의 각 화면에서 DB에 저장될 데이터 추출</a:t>
              </a:r>
              <a:endParaRPr lang="ko-KR" altLang="en-US" sz="2400" spc="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1016595" y="3204998"/>
            <a:ext cx="10867197" cy="450697"/>
            <a:chOff x="916890" y="2457601"/>
            <a:chExt cx="4882301" cy="450697"/>
          </a:xfrm>
        </p:grpSpPr>
        <p:sp>
          <p:nvSpPr>
            <p:cNvPr id="14" name="TextBox 13"/>
            <p:cNvSpPr txBox="1"/>
            <p:nvPr/>
          </p:nvSpPr>
          <p:spPr>
            <a:xfrm>
              <a:off x="916890" y="2499735"/>
              <a:ext cx="357530" cy="363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82752" y="2457601"/>
              <a:ext cx="4616438" cy="4506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추출된 데이터를 기반으로 Entity에 해당하는 클래스 작성</a:t>
              </a:r>
              <a:endParaRPr lang="ko-KR" altLang="en-US" sz="2400" spc="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 rot="0">
            <a:off x="1016598" y="3734685"/>
            <a:ext cx="10655626" cy="444885"/>
            <a:chOff x="1007259" y="2450765"/>
            <a:chExt cx="3801362" cy="444885"/>
          </a:xfrm>
        </p:grpSpPr>
        <p:sp>
          <p:nvSpPr>
            <p:cNvPr id="20" name="TextBox 19"/>
            <p:cNvSpPr txBox="1"/>
            <p:nvPr/>
          </p:nvSpPr>
          <p:spPr>
            <a:xfrm>
              <a:off x="1007259" y="2496937"/>
              <a:ext cx="5950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12522" y="2450765"/>
              <a:ext cx="3596099" cy="44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단계 2의 Entity 클래스를 DB의 데이블로 매핑</a:t>
              </a:r>
              <a:endParaRPr lang="ko-KR" altLang="en-US" sz="2400" spc="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2" name="TextBox 19"/>
          <p:cNvSpPr txBox="1"/>
          <p:nvPr/>
        </p:nvSpPr>
        <p:spPr>
          <a:xfrm>
            <a:off x="1044612" y="4285122"/>
            <a:ext cx="6279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60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en-US" altLang="ko-KR" spc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0"/>
          <p:cNvSpPr txBox="1"/>
          <p:nvPr/>
        </p:nvSpPr>
        <p:spPr>
          <a:xfrm>
            <a:off x="1574278" y="4238955"/>
            <a:ext cx="10088606" cy="445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600">
                <a:solidFill>
                  <a:schemeClr val="tx1">
                    <a:lumMod val="75000"/>
                    <a:lumOff val="25000"/>
                  </a:schemeClr>
                </a:solidFill>
              </a:rPr>
              <a:t>개발 시스템의 ERD 작성</a:t>
            </a:r>
            <a:endParaRPr lang="ko-KR" altLang="en-US" sz="2400" spc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TextBox 6"/>
          <p:cNvSpPr txBox="1"/>
          <p:nvPr/>
        </p:nvSpPr>
        <p:spPr>
          <a:xfrm>
            <a:off x="3707191" y="175333"/>
            <a:ext cx="4777617" cy="57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reservation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33600" y="899085"/>
            <a:ext cx="5124800" cy="5800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3707192" y="165994"/>
            <a:ext cx="4777617" cy="57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reservation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14700" y="1338262"/>
            <a:ext cx="5562600" cy="4181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600">
                <a:solidFill>
                  <a:schemeClr val="bg1"/>
                </a:solidFill>
              </a:rPr>
              <a:t>Part 3.</a:t>
            </a:r>
            <a:endParaRPr lang="ko-KR" altLang="en-US" sz="4400" b="1" spc="6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120" y="3490557"/>
            <a:ext cx="941514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600">
                <a:solidFill>
                  <a:schemeClr val="lt1"/>
                </a:solidFill>
                <a:effectLst/>
              </a:rPr>
              <a:t>단계 2의 Entity 클래스를 DB의 데이블로 매핑</a:t>
            </a:r>
            <a:endParaRPr lang="ko-KR" altLang="en-US" sz="2800" spc="600">
              <a:solidFill>
                <a:schemeClr val="lt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TextBox 6"/>
          <p:cNvSpPr txBox="1"/>
          <p:nvPr/>
        </p:nvSpPr>
        <p:spPr>
          <a:xfrm>
            <a:off x="5518785" y="175334"/>
            <a:ext cx="1154430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실행</a:t>
            </a:r>
            <a:endParaRPr lang="ko-KR" altLang="en-US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2029" y="812428"/>
            <a:ext cx="10607941" cy="56907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751564" y="175334"/>
            <a:ext cx="2688871" cy="5679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9118" y="859117"/>
            <a:ext cx="9873763" cy="56720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626892" y="184671"/>
            <a:ext cx="2938216" cy="575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Bank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4735" y="933824"/>
            <a:ext cx="9922529" cy="57000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062536" y="175334"/>
            <a:ext cx="4066928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card_info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4288" y="720841"/>
            <a:ext cx="10683423" cy="6137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534023" y="175334"/>
            <a:ext cx="3123953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client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4217" y="834863"/>
            <a:ext cx="10143565" cy="5827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172073" y="165995"/>
            <a:ext cx="3847853" cy="5752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manager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3411" y="756398"/>
            <a:ext cx="10345177" cy="5942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3548441" y="222023"/>
            <a:ext cx="5095117" cy="574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payment_Info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7204" y="807447"/>
            <a:ext cx="10337591" cy="5938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600">
                <a:solidFill>
                  <a:schemeClr val="bg1"/>
                </a:solidFill>
              </a:rPr>
              <a:t>Part 1.</a:t>
            </a:r>
            <a:endParaRPr lang="ko-KR" altLang="en-US" sz="4400" b="1" spc="6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120" y="3490557"/>
            <a:ext cx="103200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600">
                <a:solidFill>
                  <a:schemeClr val="lt1"/>
                </a:solidFill>
              </a:rPr>
              <a:t>화면설계서의 각 화면에서 DB에 저장될 데이터 추출</a:t>
            </a:r>
            <a:endParaRPr lang="ko-KR" altLang="en-US" sz="2800" spc="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3707191" y="156656"/>
            <a:ext cx="4777617" cy="57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Point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8432" y="728382"/>
            <a:ext cx="10215134" cy="5868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TextBox 6"/>
          <p:cNvSpPr txBox="1"/>
          <p:nvPr/>
        </p:nvSpPr>
        <p:spPr>
          <a:xfrm>
            <a:off x="3707191" y="175333"/>
            <a:ext cx="4777617" cy="57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reservation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4632" y="825320"/>
            <a:ext cx="10322734" cy="59299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119" y="2598003"/>
            <a:ext cx="2461896" cy="7528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600">
                <a:solidFill>
                  <a:schemeClr val="bg1"/>
                </a:solidFill>
              </a:rPr>
              <a:t>Part 4.</a:t>
            </a:r>
            <a:endParaRPr lang="en-US" altLang="ko-KR" sz="4400" b="1" spc="6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120" y="3490557"/>
            <a:ext cx="508127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600">
                <a:solidFill>
                  <a:schemeClr val="lt1"/>
                </a:solidFill>
              </a:rPr>
              <a:t>개발 시스템의 ERD 작성</a:t>
            </a:r>
            <a:endParaRPr lang="ko-KR" altLang="en-US" sz="2800" spc="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7512" y="0"/>
            <a:ext cx="841697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90794" y="3167390"/>
            <a:ext cx="26404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 spc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펜"/>
                <a:ea typeface="나눔바른펜"/>
              </a:rPr>
              <a:t>감사합니다</a:t>
            </a:r>
            <a:r>
              <a:rPr lang="en-US" altLang="ko-KR" sz="1600" spc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펜"/>
                <a:ea typeface="나눔바른펜"/>
              </a:rPr>
              <a:t>.</a:t>
            </a:r>
            <a:endParaRPr lang="ko-KR" altLang="en-US" sz="1600" spc="1800">
              <a:solidFill>
                <a:schemeClr val="tx1">
                  <a:lumMod val="75000"/>
                  <a:lumOff val="25000"/>
                </a:schemeClr>
              </a:solidFill>
              <a:latin typeface="나눔바른펜"/>
              <a:ea typeface="나눔바른펜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70845" y="116728"/>
            <a:ext cx="7850310" cy="66245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 spc="600">
                <a:solidFill>
                  <a:schemeClr val="bg1"/>
                </a:solidFill>
              </a:rPr>
              <a:t>Part 2.</a:t>
            </a:r>
            <a:endParaRPr lang="ko-KR" altLang="en-US" sz="4400" b="1" spc="6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120" y="3490557"/>
            <a:ext cx="1144397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600">
                <a:solidFill>
                  <a:schemeClr val="lt1"/>
                </a:solidFill>
              </a:rPr>
              <a:t>추출된 데이터를 기반으로 Entity에 해당하는 클래스 작성</a:t>
            </a:r>
            <a:endParaRPr lang="ko-KR" altLang="en-US" sz="2800" spc="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751564" y="175334"/>
            <a:ext cx="2688871" cy="5679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57442" y="822231"/>
            <a:ext cx="5077116" cy="5912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751564" y="175334"/>
            <a:ext cx="2688871" cy="5679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98834" y="823819"/>
            <a:ext cx="4994330" cy="59387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751564" y="175334"/>
            <a:ext cx="2688871" cy="5679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65606" y="733332"/>
            <a:ext cx="5460788" cy="60144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6"/>
          <p:cNvSpPr txBox="1"/>
          <p:nvPr/>
        </p:nvSpPr>
        <p:spPr>
          <a:xfrm>
            <a:off x="4751564" y="175334"/>
            <a:ext cx="2688871" cy="5679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Info class</a:t>
            </a:r>
            <a:endParaRPr lang="en-US" altLang="ko-KR" sz="3200" spc="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19425" y="1193613"/>
            <a:ext cx="6153150" cy="417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118</ep:Words>
  <ep:PresentationFormat>와이드스크린</ep:PresentationFormat>
  <ep:Paragraphs>39</ep:Paragraphs>
  <ep:Slides>34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ep:HeadingPairs>
  <ep:TitlesOfParts>
    <vt:vector size="3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2020-05-10T02:38:09.000</dcterms:created>
  <dc:creator>Yu Saebyeol</dc:creator>
  <cp:lastModifiedBy>rbals</cp:lastModifiedBy>
  <dcterms:modified xsi:type="dcterms:W3CDTF">2021-10-19T14:22:43.434</dcterms:modified>
  <cp:revision>58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